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C2A2"/>
    <a:srgbClr val="F5F4EF"/>
    <a:srgbClr val="F4F3EF"/>
    <a:srgbClr val="F4F3EE"/>
    <a:srgbClr val="8CA387"/>
    <a:srgbClr val="F0F1EB"/>
    <a:srgbClr val="F1F2EC"/>
    <a:srgbClr val="F2F3ED"/>
    <a:srgbClr val="F3F4EE"/>
    <a:srgbClr val="F4E7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82" d="100"/>
          <a:sy n="82" d="100"/>
        </p:scale>
        <p:origin x="63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49C043-5BBF-46C7-AAAF-178419747EF0}" type="datetimeFigureOut">
              <a:rPr kumimoji="1" lang="ja-JP" altLang="en-US" smtClean="0"/>
              <a:t>2026/5/25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F3803-1414-40E3-B1A1-76A55303A1A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831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F3803-1414-40E3-B1A1-76A55303A1A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7149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4986000" y="8839200"/>
            <a:ext cx="1143000" cy="152400"/>
          </a:xfrm>
          <a:prstGeom prst="rect">
            <a:avLst/>
          </a:prstGeom>
          <a:solidFill>
            <a:srgbClr val="D7D7D2"/>
          </a:solidFill>
          <a:ln>
            <a:solidFill>
              <a:srgbClr val="C5C5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6029" y="7924800"/>
            <a:ext cx="3289971" cy="11811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7643" y="7810500"/>
            <a:ext cx="3608357" cy="12954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600" y="6629400"/>
            <a:ext cx="1469408" cy="144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06780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14986000" y="8798169"/>
            <a:ext cx="1143000" cy="228600"/>
          </a:xfrm>
          <a:prstGeom prst="rect">
            <a:avLst/>
          </a:prstGeom>
          <a:solidFill>
            <a:srgbClr val="DEC2A2"/>
          </a:solidFill>
          <a:ln>
            <a:solidFill>
              <a:srgbClr val="DEC2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4986000" y="8839200"/>
            <a:ext cx="1143000" cy="228600"/>
          </a:xfrm>
          <a:prstGeom prst="rect">
            <a:avLst/>
          </a:prstGeom>
          <a:solidFill>
            <a:srgbClr val="A9B59D"/>
          </a:solidFill>
          <a:ln>
            <a:solidFill>
              <a:srgbClr val="A9B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6256000" cy="90678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4909800" y="8839200"/>
            <a:ext cx="1219200" cy="228600"/>
          </a:xfrm>
          <a:prstGeom prst="rect">
            <a:avLst/>
          </a:prstGeom>
          <a:solidFill>
            <a:srgbClr val="F4E7D7"/>
          </a:solidFill>
          <a:ln>
            <a:solidFill>
              <a:srgbClr val="F4E7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4986000" y="8839200"/>
            <a:ext cx="1143000" cy="152400"/>
          </a:xfrm>
          <a:prstGeom prst="rect">
            <a:avLst/>
          </a:prstGeom>
          <a:solidFill>
            <a:srgbClr val="F3F4EE"/>
          </a:solidFill>
          <a:ln>
            <a:solidFill>
              <a:srgbClr val="F2F3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92"/>
            <a:ext cx="16256000" cy="906780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4909800" y="8839200"/>
            <a:ext cx="1219200" cy="152400"/>
          </a:xfrm>
          <a:prstGeom prst="rect">
            <a:avLst/>
          </a:prstGeom>
          <a:solidFill>
            <a:srgbClr val="F1F2EC"/>
          </a:solidFill>
          <a:ln>
            <a:solidFill>
              <a:srgbClr val="F0F1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0678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9118600" y="8763000"/>
            <a:ext cx="7137400" cy="304800"/>
          </a:xfrm>
          <a:prstGeom prst="rect">
            <a:avLst/>
          </a:prstGeom>
          <a:solidFill>
            <a:srgbClr val="8CA387"/>
          </a:solidFill>
          <a:ln>
            <a:solidFill>
              <a:srgbClr val="8CA3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＊目安であり、個人の所得要件やお住まいで変わるため、ご確認ください</a:t>
            </a:r>
            <a:endParaRPr kumimoji="1" lang="ja-JP" altLang="en-US" sz="1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14909800" y="8839200"/>
            <a:ext cx="1219200" cy="152400"/>
          </a:xfrm>
          <a:prstGeom prst="rect">
            <a:avLst/>
          </a:prstGeom>
          <a:solidFill>
            <a:srgbClr val="F4F3EE"/>
          </a:solidFill>
          <a:ln>
            <a:solidFill>
              <a:srgbClr val="F4F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7975600" y="838200"/>
            <a:ext cx="3429000" cy="609600"/>
          </a:xfrm>
          <a:prstGeom prst="rect">
            <a:avLst/>
          </a:prstGeom>
          <a:solidFill>
            <a:srgbClr val="F5F4EF"/>
          </a:solidFill>
          <a:ln>
            <a:solidFill>
              <a:srgbClr val="F5F4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14986000" y="8839200"/>
            <a:ext cx="1143000" cy="152400"/>
          </a:xfrm>
          <a:prstGeom prst="rect">
            <a:avLst/>
          </a:prstGeom>
          <a:solidFill>
            <a:srgbClr val="F5F4EF"/>
          </a:solidFill>
          <a:ln>
            <a:solidFill>
              <a:srgbClr val="F5F4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18</Words>
  <Application>Microsoft Office PowerPoint</Application>
  <PresentationFormat>ユーザー設定</PresentationFormat>
  <Paragraphs>2</Paragraphs>
  <Slides>10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6" baseType="lpstr">
      <vt:lpstr>HGS創英角ｺﾞｼｯｸUB</vt:lpstr>
      <vt:lpstr>ＭＳ Ｐゴシック</vt:lpstr>
      <vt:lpstr>游ゴシック</vt:lpstr>
      <vt:lpstr>Arial</vt:lpstr>
      <vt:lpstr>Calibri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cp:lastModifiedBy>user</cp:lastModifiedBy>
  <cp:revision>6</cp:revision>
  <dcterms:created xsi:type="dcterms:W3CDTF">2006-08-16T00:00:00Z</dcterms:created>
  <dcterms:modified xsi:type="dcterms:W3CDTF">2026-05-25T01:52:00Z</dcterms:modified>
</cp:coreProperties>
</file>